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70" r:id="rId3"/>
    <p:sldId id="274" r:id="rId4"/>
    <p:sldId id="259" r:id="rId5"/>
    <p:sldId id="261" r:id="rId6"/>
    <p:sldId id="268" r:id="rId7"/>
    <p:sldId id="278" r:id="rId8"/>
    <p:sldId id="276" r:id="rId9"/>
    <p:sldId id="260" r:id="rId10"/>
    <p:sldId id="262" r:id="rId11"/>
    <p:sldId id="263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003300"/>
    <a:srgbClr val="660066"/>
    <a:srgbClr val="66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43851-3C47-457B-BF30-A2126E36DACE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A5643-D80D-4442-901E-0F66CF5C6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CB894160-4203-4D10-8C72-3DB298B54C96}" type="slidenum">
              <a:rPr lang="en-US" altLang="vi-VN" sz="1200" smtClean="0">
                <a:latin typeface="Arial" panose="020B0604020202020204" pitchFamily="34" charset="0"/>
              </a:rPr>
              <a:pPr/>
              <a:t>1</a:t>
            </a:fld>
            <a:endParaRPr lang="en-US" altLang="vi-VN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8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9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963307"/>
      </p:ext>
    </p:extLst>
  </p:cSld>
  <p:clrMapOvr>
    <a:masterClrMapping/>
  </p:clrMapOvr>
  <p:transition spd="slow" advTm="4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8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7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8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0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5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808A-71A1-4199-9EEF-8C5D06796E9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9E73-92FD-4AD4-8F93-702A5B8A8A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on Mix">
            <a:extLst>
              <a:ext uri="{FF2B5EF4-FFF2-40B4-BE49-F238E27FC236}">
                <a16:creationId xmlns:a16="http://schemas.microsoft.com/office/drawing/2014/main" id="{76B30F06-E258-4754-93F4-13EEDEF31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 bwMode="auto">
          <a:xfrm>
            <a:off x="-169601" y="-34212"/>
            <a:ext cx="9313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1ADA29-31A2-4545-8987-87D94711D3D5}" type="slidenum">
              <a:rPr lang="en-US" altLang="vi-VN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vi-VN" sz="1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5377FC-1174-4D81-9052-8537A720CC1C}"/>
              </a:ext>
            </a:extLst>
          </p:cNvPr>
          <p:cNvSpPr/>
          <p:nvPr/>
        </p:nvSpPr>
        <p:spPr>
          <a:xfrm>
            <a:off x="883773" y="724421"/>
            <a:ext cx="6596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CHÀO MỪNG </a:t>
            </a:r>
          </a:p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CÁC 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BẠN ĐẾN VỚI TIẾT HỌC 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12025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4" descr="Giáo dục trẻ lễ phép, lịch sự và ứng xử đúng mự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773886"/>
            <a:ext cx="4572000" cy="2857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31386"/>
            <a:ext cx="4572000" cy="32266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73886"/>
            <a:ext cx="4572000" cy="2857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3631386"/>
            <a:ext cx="4538663" cy="322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Bài 2 - Nghe và kể lại câu chuyện &amp;quot;Dại gì mà đổi&amp;quot; | SGK Tiếng Việt 3">
            <a:extLst>
              <a:ext uri="{FF2B5EF4-FFF2-40B4-BE49-F238E27FC236}">
                <a16:creationId xmlns:a16="http://schemas.microsoft.com/office/drawing/2014/main" id="{4BAA4AA0-4B81-4E44-A783-71D332F72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b="78261"/>
          <a:stretch/>
        </p:blipFill>
        <p:spPr bwMode="auto">
          <a:xfrm>
            <a:off x="0" y="-76200"/>
            <a:ext cx="915799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ài 2 - Nghe và kể lại câu chuyện &amp;quot;Dại gì mà đổi&amp;quot; | SGK Tiếng Việt 3">
            <a:extLst>
              <a:ext uri="{FF2B5EF4-FFF2-40B4-BE49-F238E27FC236}">
                <a16:creationId xmlns:a16="http://schemas.microsoft.com/office/drawing/2014/main" id="{DC188581-B50F-4EFD-847F-70E581FC6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4" t="13043"/>
          <a:stretch/>
        </p:blipFill>
        <p:spPr bwMode="auto">
          <a:xfrm>
            <a:off x="7102150" y="3810000"/>
            <a:ext cx="205584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91020101748403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6200" y="63124"/>
            <a:ext cx="851376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Qua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2" descr="Bài 2 - Nghe và kể lại câu chuyện &amp;quot;Dại gì mà đổi&amp;quot; | SGK Tiếng Việt 3">
            <a:extLst>
              <a:ext uri="{FF2B5EF4-FFF2-40B4-BE49-F238E27FC236}">
                <a16:creationId xmlns:a16="http://schemas.microsoft.com/office/drawing/2014/main" id="{AE44BAC4-DADE-420A-9A70-8C5A3C285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0" b="-1"/>
          <a:stretch/>
        </p:blipFill>
        <p:spPr bwMode="auto">
          <a:xfrm>
            <a:off x="4984102" y="2052540"/>
            <a:ext cx="390019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04800" y="2128064"/>
            <a:ext cx="5562600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571500" indent="-571500" algn="just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thấy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chịu khó học tập, vâng lơi ông bà cha mẹ.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KNS: GD các em ngoan vâng lời cha mẹ.</a:t>
            </a:r>
          </a:p>
        </p:txBody>
      </p:sp>
    </p:spTree>
    <p:extLst>
      <p:ext uri="{BB962C8B-B14F-4D97-AF65-F5344CB8AC3E}">
        <p14:creationId xmlns:p14="http://schemas.microsoft.com/office/powerpoint/2010/main" val="10554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8CCB-9D93-4A63-8725-C91F9809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19B4C-8751-4E82-91DF-B3C3A5FFC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Kids Background High Res Stock Images | Shutterstock">
            <a:extLst>
              <a:ext uri="{FF2B5EF4-FFF2-40B4-BE49-F238E27FC236}">
                <a16:creationId xmlns:a16="http://schemas.microsoft.com/office/drawing/2014/main" id="{6042615E-34C8-46CA-8540-4C1F34C6E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"/>
          <a:stretch/>
        </p:blipFill>
        <p:spPr bwMode="auto">
          <a:xfrm>
            <a:off x="-49098" y="0"/>
            <a:ext cx="9193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ye Bye Sticker Sticker by Ai and Aiko">
            <a:extLst>
              <a:ext uri="{FF2B5EF4-FFF2-40B4-BE49-F238E27FC236}">
                <a16:creationId xmlns:a16="http://schemas.microsoft.com/office/drawing/2014/main" id="{DD873610-01F6-4532-A531-2E393864B5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2186">
            <a:off x="750997" y="1012563"/>
            <a:ext cx="4059153" cy="29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Illustration Kids Abstract Background Stock Vector Image by  ©yusufdemirci #189787526">
            <a:extLst>
              <a:ext uri="{FF2B5EF4-FFF2-40B4-BE49-F238E27FC236}">
                <a16:creationId xmlns:a16="http://schemas.microsoft.com/office/drawing/2014/main" id="{1B19EEE8-7E61-4340-8710-E916E2163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 bwMode="auto">
          <a:xfrm>
            <a:off x="-914400" y="0"/>
            <a:ext cx="10972800" cy="73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0">
            <a:extLst>
              <a:ext uri="{FF2B5EF4-FFF2-40B4-BE49-F238E27FC236}">
                <a16:creationId xmlns:a16="http://schemas.microsoft.com/office/drawing/2014/main" id="{C189EDBD-4591-4A62-A056-4417F7272A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81195">
            <a:off x="471951" y="207644"/>
            <a:ext cx="3273618" cy="11167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8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7C0742-6843-48AA-AE83-5E767645070C}"/>
              </a:ext>
            </a:extLst>
          </p:cNvPr>
          <p:cNvSpPr txBox="1"/>
          <p:nvPr/>
        </p:nvSpPr>
        <p:spPr>
          <a:xfrm>
            <a:off x="4471520" y="547652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Nghe </a:t>
            </a:r>
            <a:r>
              <a:rPr lang="en-US" sz="4400" dirty="0" err="1">
                <a:solidFill>
                  <a:srgbClr val="C00000"/>
                </a:solidFill>
              </a:rPr>
              <a:t>kể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FAB28-A26C-43FA-A8E7-3A1813781747}"/>
              </a:ext>
            </a:extLst>
          </p:cNvPr>
          <p:cNvSpPr txBox="1"/>
          <p:nvPr/>
        </p:nvSpPr>
        <p:spPr>
          <a:xfrm>
            <a:off x="2590800" y="1444994"/>
            <a:ext cx="67117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Dại gì mà </a:t>
            </a:r>
            <a:r>
              <a:rPr lang="en-US" sz="6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 .</a:t>
            </a:r>
          </a:p>
          <a:p>
            <a:r>
              <a:rPr lang="en-US" sz="6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Điền vào giấy tờ in sẵn.</a:t>
            </a:r>
            <a:endParaRPr lang="vi-VN" sz="6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SGK </a:t>
            </a:r>
          </a:p>
          <a:p>
            <a:pPr algn="ctr"/>
            <a:r>
              <a:rPr lang="vi-VN" sz="6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36</a:t>
            </a:r>
            <a:endParaRPr lang="en-US" sz="6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8" name="Picture 10" descr="beach ball Sticker by Die Techniker">
            <a:extLst>
              <a:ext uri="{FF2B5EF4-FFF2-40B4-BE49-F238E27FC236}">
                <a16:creationId xmlns:a16="http://schemas.microsoft.com/office/drawing/2014/main" id="{173D503A-FA20-482E-8C0C-CE4CDE62F0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219">
            <a:off x="3478762" y="5071374"/>
            <a:ext cx="3561560" cy="15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0"/>
            <a:ext cx="12573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762000" y="953080"/>
            <a:ext cx="7323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+mn-lt"/>
                <a:ea typeface="Microsoft YaHei" panose="020B0503020204020204" pitchFamily="34" charset="-122"/>
              </a:rPr>
              <a:t>Thứ </a:t>
            </a:r>
            <a:r>
              <a:rPr lang="en-US" altLang="en-US" sz="3600" b="1" dirty="0" smtClean="0">
                <a:solidFill>
                  <a:srgbClr val="FFFFFF"/>
                </a:solidFill>
                <a:latin typeface="+mn-lt"/>
                <a:ea typeface="Microsoft YaHei" panose="020B0503020204020204" pitchFamily="34" charset="-122"/>
              </a:rPr>
              <a:t>sáu, </a:t>
            </a:r>
            <a:r>
              <a:rPr lang="en-US" altLang="en-US" sz="3600" b="1" dirty="0">
                <a:solidFill>
                  <a:srgbClr val="FFFFFF"/>
                </a:solidFill>
                <a:latin typeface="+mn-lt"/>
                <a:ea typeface="Microsoft YaHei" panose="020B0503020204020204" pitchFamily="34" charset="-122"/>
              </a:rPr>
              <a:t>ngày 1 tháng 10 năm 2021</a:t>
            </a: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533400" y="1354135"/>
            <a:ext cx="70866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FFFFFF"/>
                </a:solidFill>
                <a:latin typeface="+mj-lt"/>
                <a:ea typeface="Microsoft YaHei" panose="020B0503020204020204" pitchFamily="34" charset="-122"/>
              </a:rPr>
              <a:t>Tập làm văn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>
                <a:solidFill>
                  <a:srgbClr val="FFFFFF"/>
                </a:solidFill>
                <a:latin typeface="+mj-lt"/>
                <a:ea typeface="Microsoft YaHei" panose="020B0503020204020204" pitchFamily="34" charset="-122"/>
              </a:rPr>
              <a:t>Nghe kể : Dại gì mà </a:t>
            </a:r>
            <a:r>
              <a:rPr lang="vi-VN" altLang="en-US" sz="4000" b="1" dirty="0" smtClean="0">
                <a:solidFill>
                  <a:srgbClr val="FFFFFF"/>
                </a:solidFill>
                <a:latin typeface="+mj-lt"/>
                <a:ea typeface="Microsoft YaHei" panose="020B0503020204020204" pitchFamily="34" charset="-122"/>
              </a:rPr>
              <a:t>đổi. </a:t>
            </a:r>
            <a:endParaRPr lang="vi-VN" altLang="en-US" sz="4000" b="1" dirty="0">
              <a:solidFill>
                <a:srgbClr val="FFFFFF"/>
              </a:solidFill>
              <a:latin typeface="+mj-lt"/>
              <a:ea typeface="Microsoft YaHei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 dirty="0" smtClean="0">
                <a:solidFill>
                  <a:srgbClr val="FFFFFF"/>
                </a:solidFill>
                <a:latin typeface="+mj-lt"/>
                <a:ea typeface="Microsoft YaHei" panose="020B0503020204020204" pitchFamily="34" charset="-122"/>
              </a:rPr>
              <a:t>Điền vào giấy tờ in sẵn.</a:t>
            </a:r>
            <a:endParaRPr lang="en-US" altLang="en-US" sz="4800" b="1" dirty="0">
              <a:solidFill>
                <a:srgbClr val="FFFFFF"/>
              </a:solidFill>
              <a:latin typeface="+mj-lt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409199"/>
      </p:ext>
    </p:extLst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aper flying Sticker by Gamification+">
            <a:extLst>
              <a:ext uri="{FF2B5EF4-FFF2-40B4-BE49-F238E27FC236}">
                <a16:creationId xmlns:a16="http://schemas.microsoft.com/office/drawing/2014/main" id="{1407C958-E32D-4FEA-AA85-60A8E6E8A5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47" y="5556366"/>
            <a:ext cx="2264747" cy="217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oạn văn, phân tích tác phẩm: Tập làm văn: Nghe - kể lại câu chuyện: Dại gì  mà đổi (Ngắn gọn nhất)">
            <a:extLst>
              <a:ext uri="{FF2B5EF4-FFF2-40B4-BE49-F238E27FC236}">
                <a16:creationId xmlns:a16="http://schemas.microsoft.com/office/drawing/2014/main" id="{E1F92227-9069-4C77-9CCB-F5741347F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62839" r="1930"/>
          <a:stretch/>
        </p:blipFill>
        <p:spPr bwMode="auto">
          <a:xfrm>
            <a:off x="2321249" y="5778467"/>
            <a:ext cx="6781800" cy="108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-292100" y="2286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chuyện 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300" y="1079533"/>
            <a:ext cx="8610600" cy="48320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Ở làng nọ có một cậu bé bốn tuổi rất nghịch ngợm, mẹ cậu dọa sẽ đổi cậu để lấy một đứa trẻ ngoan về nuôi.</a:t>
            </a:r>
          </a:p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Cậu bé bình thản nói với mẹ :</a:t>
            </a:r>
          </a:p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Mẹ sẽ chẳng bao giờ đổi được đâu!</a:t>
            </a:r>
          </a:p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Người mẹ ngạc nhiên hỏi:</a:t>
            </a:r>
          </a:p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Vì sao thế ? Ở làng này có nhiều đứa trẻ rất ngoan cơ mà !</a:t>
            </a:r>
          </a:p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Cậu bé trả lời một cách hóm hỉnh :</a:t>
            </a:r>
          </a:p>
          <a:p>
            <a:pPr algn="just"/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Vì chẳng ai muốn đổi một đứa con ngoan lấy một đứa con nghịch ngợm đâu, mẹ ạ.</a:t>
            </a:r>
          </a:p>
        </p:txBody>
      </p:sp>
    </p:spTree>
    <p:extLst>
      <p:ext uri="{BB962C8B-B14F-4D97-AF65-F5344CB8AC3E}">
        <p14:creationId xmlns:p14="http://schemas.microsoft.com/office/powerpoint/2010/main" val="31799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5116" y="350814"/>
            <a:ext cx="593177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65116" y="2548674"/>
            <a:ext cx="735686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65116" y="4474549"/>
            <a:ext cx="646383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88916" y="1458180"/>
            <a:ext cx="6084176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ậu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6625" y="3484121"/>
            <a:ext cx="771196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41769" y="5428636"/>
            <a:ext cx="890751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ậu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chẳng ai dại gì đổi một đứa con ngoan lấy một đứa nghịch 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ợ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cả.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4C0CC7-3CC0-4A15-B980-2F3B731FA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0814"/>
            <a:ext cx="2672281" cy="21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Take The Kids To Go Around And Play, Children, Play, Travel Background  Image for Free Download">
            <a:extLst>
              <a:ext uri="{FF2B5EF4-FFF2-40B4-BE49-F238E27FC236}">
                <a16:creationId xmlns:a16="http://schemas.microsoft.com/office/drawing/2014/main" id="{CFC0347A-CA2C-4F1C-97D5-6DD277810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1"/>
          <a:stretch/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ake The Kids To Go Around And Play, Children, Play, Travel Background  Image for Free Download">
            <a:extLst>
              <a:ext uri="{FF2B5EF4-FFF2-40B4-BE49-F238E27FC236}">
                <a16:creationId xmlns:a16="http://schemas.microsoft.com/office/drawing/2014/main" id="{5995B756-5A57-4839-812C-7AB032618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66"/>
          <a:stretch/>
        </p:blipFill>
        <p:spPr bwMode="auto">
          <a:xfrm>
            <a:off x="3110" y="-1556"/>
            <a:ext cx="9144000" cy="41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 rot="285307">
            <a:off x="446710" y="978308"/>
            <a:ext cx="7467600" cy="3733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91020101748403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114300"/>
            <a:ext cx="7620000" cy="29718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23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Picture 02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6608"/>
            <a:ext cx="7315200" cy="366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Take The Kids To Go Around And Play, Children, Play, Travel Background  Image for Free Download">
            <a:extLst>
              <a:ext uri="{FF2B5EF4-FFF2-40B4-BE49-F238E27FC236}">
                <a16:creationId xmlns:a16="http://schemas.microsoft.com/office/drawing/2014/main" id="{CFC0347A-CA2C-4F1C-97D5-6DD277810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1"/>
          <a:stretch/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ake The Kids To Go Around And Play, Children, Play, Travel Background  Image for Free Download">
            <a:extLst>
              <a:ext uri="{FF2B5EF4-FFF2-40B4-BE49-F238E27FC236}">
                <a16:creationId xmlns:a16="http://schemas.microsoft.com/office/drawing/2014/main" id="{5995B756-5A57-4839-812C-7AB032618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66"/>
          <a:stretch/>
        </p:blipFill>
        <p:spPr bwMode="auto">
          <a:xfrm>
            <a:off x="21936" y="0"/>
            <a:ext cx="9144000" cy="41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555" y="22860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Truyện buồn cười ở chỗ một cậu bé 4 tuổi đã biết được là chẳng ai muốn đổi một đứa con ngoan lấy một đứa con nghịch ngợm.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28485"/>
            <a:ext cx="7696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Em thấy câu chuyện này buồn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cười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ở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điểm nào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?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ẻ con và những trò nghịch ngợm khiến bố mẹ “phát điên”"/>
          <p:cNvSpPr>
            <a:spLocks noChangeAspect="1" noChangeArrowheads="1"/>
          </p:cNvSpPr>
          <p:nvPr/>
        </p:nvSpPr>
        <p:spPr bwMode="auto">
          <a:xfrm>
            <a:off x="155575" y="-73579"/>
            <a:ext cx="304800" cy="2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rẻ con và những trò nghịch ngợm khiến bố mẹ “phát điên”"/>
          <p:cNvSpPr>
            <a:spLocks noChangeAspect="1" noChangeArrowheads="1"/>
          </p:cNvSpPr>
          <p:nvPr/>
        </p:nvSpPr>
        <p:spPr bwMode="auto">
          <a:xfrm>
            <a:off x="307975" y="78821"/>
            <a:ext cx="304800" cy="2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Vui] Hỡi những ông bố trẻ, chớ dại mà để con nhỏ ở nhà một mìn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1"/>
            <a:ext cx="4724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ấy trò quậy phá của trẻ con sẽ khiến bạn 'bốc hỏa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1"/>
            <a:ext cx="441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ạy con 4 tuổi bớt nghịch ngợm - VnExpress Đời s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1"/>
            <a:ext cx="47244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ừa quay đi quay lại ông bố hết hồn thấy con gái nghịch ngợm &quot;tím người&quot;,  nhìn xuống chân bé ai cũng phải thốt lên: &quot;Toang thật rồi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1"/>
            <a:ext cx="4419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9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247</Words>
  <Application>Microsoft Office PowerPoint</Application>
  <PresentationFormat>On-screen Show (4:3)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INSPIRON</dc:creator>
  <cp:lastModifiedBy>MAYTINH</cp:lastModifiedBy>
  <cp:revision>35</cp:revision>
  <dcterms:created xsi:type="dcterms:W3CDTF">2020-09-30T07:30:38Z</dcterms:created>
  <dcterms:modified xsi:type="dcterms:W3CDTF">2021-10-04T06:18:09Z</dcterms:modified>
</cp:coreProperties>
</file>